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sldIdLst>
    <p:sldId id="256" r:id="rId2"/>
    <p:sldId id="267" r:id="rId3"/>
    <p:sldId id="268" r:id="rId4"/>
    <p:sldId id="291" r:id="rId5"/>
    <p:sldId id="271" r:id="rId6"/>
    <p:sldId id="284" r:id="rId7"/>
    <p:sldId id="282" r:id="rId8"/>
    <p:sldId id="285" r:id="rId9"/>
    <p:sldId id="289" r:id="rId10"/>
    <p:sldId id="292" r:id="rId11"/>
    <p:sldId id="290" r:id="rId12"/>
    <p:sldId id="286" r:id="rId13"/>
    <p:sldId id="280" r:id="rId14"/>
    <p:sldId id="287" r:id="rId15"/>
    <p:sldId id="277" r:id="rId16"/>
    <p:sldId id="265" r:id="rId17"/>
    <p:sldId id="266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4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3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7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7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DBC1-918C-4643-89F4-0D42953FEFD4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7666-A531-4B35-A75A-AF3931FEE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080000" y="1008000"/>
            <a:ext cx="7199280" cy="367128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rgbClr val="000000"/>
                </a:solidFill>
                <a:latin typeface="Lucida Sans"/>
              </a:rPr>
              <a:t>        </a:t>
            </a:r>
            <a:r>
              <a:rPr lang="ru-RU" sz="3200" b="1" dirty="0" smtClean="0">
                <a:solidFill>
                  <a:srgbClr val="000000"/>
                </a:solidFill>
                <a:latin typeface="Lucida Sans"/>
              </a:rPr>
              <a:t>«Характеристика детей с различным типом темперамента. Учет свойств темперамента в воспитательно-образовательной работе с дошкольниками»</a:t>
            </a:r>
            <a:endParaRPr sz="3200" dirty="0"/>
          </a:p>
        </p:txBody>
      </p:sp>
      <p:sp>
        <p:nvSpPr>
          <p:cNvPr id="73" name="CustomShape 2"/>
          <p:cNvSpPr/>
          <p:nvPr/>
        </p:nvSpPr>
        <p:spPr>
          <a:xfrm>
            <a:off x="554760" y="4752000"/>
            <a:ext cx="8228520" cy="172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Book Antiqua"/>
              </a:rPr>
              <a:t>Семинар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95536" y="0"/>
            <a:ext cx="8424936" cy="685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4100" b="1" dirty="0" smtClean="0">
              <a:solidFill>
                <a:srgbClr val="215968"/>
              </a:solidFill>
              <a:latin typeface="Lucida Sans"/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темперамента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1.Обеспечение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условий, которые требует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ребенок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своих индивидуальных особенностей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черт характера ребенка, нивелирующих проявление нежелательных в данный момент особенностей темперамента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3.Усиление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качеств в тех или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свойствах темперамента.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31859C"/>
                </a:solidFill>
                <a:latin typeface="Book Antiqua"/>
              </a:rPr>
              <a:t>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1065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учета темперамента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4.Тактика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свойства темперамента в другом виде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5.Построение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на основе своеобразия индивидуально-психологического стиля деятельности ребенка.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6.Тактика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предвосхищения, ожидания возможного поведенческого репертуара ребенка на занятиях и принятие соответствующих профилактических мер.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воспитании холерика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пониманием относиться к проявлению активности ребенка.</a:t>
            </a: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 ребенком спокойно, тихим голосом, но требовательно, без уговоров.</a:t>
            </a:r>
          </a:p>
          <a:p>
            <a:pPr lvl="0"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сосредоточенное внимание: настольные игры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, где соревнуются),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конструирование, рисование, лепка – все что требует усидчивости.</a:t>
            </a: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ребенка умение управлять собой (игры с командами, с внезапными остановками «замри», где он будет подчиняться).</a:t>
            </a: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Приучать его к правилам общения: говорить спокойно, не перебивать говорящего. Считаться с желаниями других, просить, а не требовать.</a:t>
            </a: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строго соблюдать режим 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8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воспитании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Autofit/>
          </a:bodyPr>
          <a:lstStyle/>
          <a:p>
            <a:pPr lvl="0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проявлять строгость, требовательность к ребенку, контролировать его действия и поступки.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мелкие нарушения со стороны ребенка (не убрал игрушки).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чтобы начатое дело доводилось до конца и с хорошим качеством – это по силам такому ребенку.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Целесообразно, небрежно выполненную работу предложить выполнить заново, главное показать ребенку конечный результат добросовестных действий.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формировать у ребенка устойчивые интересы. Не допускать частой смены деятельности.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внимательно относится к товарищам, стремиться, чтобы складывались прочные, устойчивые отношения.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 в воспитании меланхолика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соблюдать принцип постепенности.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повышать голос, проявлять чрезмерную требовательность. Чаще давать положительную оценку.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беседовать с ребенком, так как он отличается внушаемостью. Говорить нужно мягко,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убеждающе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уверенно, определенно.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жизнь ребенка.</a:t>
            </a: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активности, общительность, работоспособность, умение преодолевать трудности.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поддерживать у него положительные качества.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воспитании флегматика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применять окрики, угрозы,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поторапливания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оказывает тормозящее влияние на нервную систему ребенка.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отстранять ребенка от той деятельности, которая требует приложения усилий.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чаще хвалить его за скорые действия.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ставить ребенка в условия, когда нужны быстрые действия, полезны игры соревновательного характера.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побуждать ребенка к движению (гимнастика, подвижные игры, плавание, бег.)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ребенка к игре, труду, конструированию – активизировать его.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резко обрывать ребенка. Необходимо предупреждать его за несколько минут о смене вида деятельности.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8228520" cy="60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темперамент хорош по-своему и на своем месте. Любая индивидуальность человека имеет свои плюсы и минусы. Следовательно, должен быть не поиск негативных сторон индивидуальности ребенка и не борьба сними, а создание условий для максимального проявления положительных сторон индивидуальности и построение на ее основе всего педагогического процесса!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520" cy="579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8000" b="1">
                <a:solidFill>
                  <a:srgbClr val="00B050"/>
                </a:solidFill>
                <a:latin typeface="Book Antiqua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темперамент?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–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психологическая характеристика индивидуальности, основа, на которой строится человеческая личность. Тип темперамента, согласно И.П. Павлову, обусловлен свойствами нервных процессов возбуждения и торможения, их различными сочетаниями. Ученый полагал, что таких свойств – три: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способность нервной системы выдерживать сильные раздражители; она характеризуется выносливостью и работоспособность нервных клеток;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уравновешенность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определяется соотношением процессов возбуждения и торможения;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показатель быстрой смены процессов возбуждения и торможения.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069" y="188640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этих свойств определяет различные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темперамента: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обладает сильной нервной системой, неуравновешенный, подвижный;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обладает сильной нервной системой, уравновешенный, подвижный;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имеет сильную нервную систему, уравновешенный, инертный;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слабой нервной системой, неуравновешенный, инертный.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чистыми типами темперамента встречаются редко, чаще всего мы имеем дело со смешанными типами, для которых характерно преобладание черт одного из перечисленных темпераментов.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5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характеризует только врожденные особенности характера: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эмоциональность, чувствительность, активность , энергичность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темперамента не зависят увлечения, взгляды, воспитанность, социальная ориентация, способности и одаренность человека.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темперамента определяет манеру поведения и образ действий человека в окружающей среде.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504D"/>
                </a:solidFill>
                <a:latin typeface="Book Antiqua"/>
              </a:rPr>
              <a:t>РЕБЕНОК-ХОЛЕРИК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6574" y="260648"/>
            <a:ext cx="5111750" cy="58531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Вспыльчив, нетерпелив; в чувствах и эмоциях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несдержан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интересы и стремления относительно устойчивы. Настойчив. Испытывает трудности переключения внимания. Мимика и речь эмоциональны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движения порывистые, резкие, речь быстрая, отрывистая, эмоциональная. Кричит, как в рупор. Уровень тревожности – средний. Очень легко приспосабливается к новой обстановке детского сада, но с трудом – к требованиям, установленным в учреждении.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384000" cy="25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Book Antiqua"/>
              </a:rPr>
              <a:t>РЕБЕНОК-САНГВИНИК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Живо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большой энергией отвлекается на все, привлекающее внимание; мимика живая, движения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быстрые, выразительные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чувства и отношение к чему-либо не скрывает; может громко захохотать по незначительному поводу; мелочь может рассердить.  Речь быстрая, эмоциональная; чувства, настроение, интересы, стремления и предпочтения изменчивы. Легко заводит новые знакомства; легко адаптируется к новым требованиям и условиям, экстраверт.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348000" cy="36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FFC000"/>
                </a:solidFill>
                <a:latin typeface="Book Antiqua"/>
              </a:rPr>
              <a:t>РЕБЕНОК-МЕЛАНХОЛИК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чувствительность. Малейший повод может вызвать слезы; чрезмерно обидчив и восприимчив к несправедливости, мимика и движения невыразительны, голос тихий; робок.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малоэнергичен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ненастойчив; работоспособность низкая; внимание легко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отвлекаемое.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высокий уровень тревожность. Предпочитают тихие уединенные игры. Общительны лишь с близкими людьми. Движения неуверенные, неточные, суетливые.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адаптируются с трудом.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456000" cy="26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ook Antiqua"/>
              </a:rPr>
              <a:t>РЕБЕНОК-ФЛЕГМАТИК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Малоэмоционален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 больших неприятностях остается спокоен; мимика и движения бедные; обладает высокой работоспособностью;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выдержкой, самообладанием, терпеливостью; внимание сосредотачивает медленно; с трудом приспосабливается к новому, малообщителен. Темп работы низкий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тревожности – низкий. Любит спокойные и тихие игры.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 долговременная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медленная, невыразительная, без жестов и мимики. К ДОУ адаптируются долго.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5000"/>
            <a:ext cx="3492000" cy="25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520" cy="62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для определения типа темперамента ребенка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60" y="1412776"/>
            <a:ext cx="8285760" cy="52295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10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852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Что такое темперамент? </vt:lpstr>
      <vt:lpstr>Презентация PowerPoint</vt:lpstr>
      <vt:lpstr>Презентация PowerPoint</vt:lpstr>
      <vt:lpstr>РЕБЕНОК-ХОЛЕРИК </vt:lpstr>
      <vt:lpstr>РЕБЕНОК-САНГВИНИК </vt:lpstr>
      <vt:lpstr>РЕБЕНОК-МЕЛАНХОЛИК</vt:lpstr>
      <vt:lpstr>РЕБЕНОК-ФЛЕГМАТИК </vt:lpstr>
      <vt:lpstr>Презентация PowerPoint</vt:lpstr>
      <vt:lpstr>Презентация PowerPoint</vt:lpstr>
      <vt:lpstr>Способы учета темперамента </vt:lpstr>
      <vt:lpstr>Акцент в воспитании холерика </vt:lpstr>
      <vt:lpstr> Акцент в воспитании  сангвиника </vt:lpstr>
      <vt:lpstr> Акцент в воспитании меланхолика</vt:lpstr>
      <vt:lpstr> Акцент в воспитании флегматика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Департамент</cp:lastModifiedBy>
  <cp:revision>69</cp:revision>
  <dcterms:modified xsi:type="dcterms:W3CDTF">2016-03-18T08:11:02Z</dcterms:modified>
</cp:coreProperties>
</file>