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1" r:id="rId6"/>
    <p:sldId id="260" r:id="rId7"/>
    <p:sldId id="263" r:id="rId8"/>
    <p:sldId id="265" r:id="rId9"/>
    <p:sldId id="264" r:id="rId10"/>
    <p:sldId id="282" r:id="rId11"/>
    <p:sldId id="266" r:id="rId12"/>
    <p:sldId id="272" r:id="rId13"/>
    <p:sldId id="267" r:id="rId14"/>
    <p:sldId id="268" r:id="rId15"/>
    <p:sldId id="269" r:id="rId16"/>
    <p:sldId id="273" r:id="rId17"/>
    <p:sldId id="279" r:id="rId18"/>
    <p:sldId id="278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>
        <p:scale>
          <a:sx n="93" d="100"/>
          <a:sy n="93" d="100"/>
        </p:scale>
        <p:origin x="-61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6312" y="808786"/>
            <a:ext cx="6156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и методы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в ДОУ по экологическому воспитанию  </a:t>
            </a:r>
            <a:endParaRPr lang="ru-RU" sz="3200" b="1" dirty="0" smtClean="0">
              <a:ln w="3175"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7420" y="4715643"/>
            <a:ext cx="468269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Подготовила: воспитатель Данилова Т. 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8" name="Рисунок 7" descr="126098388_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7" y="4261785"/>
            <a:ext cx="7997588" cy="2084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6570" y="769257"/>
            <a:ext cx="561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н\Desktop\ФОТО ДЕТЕЙ\SAM_4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951" y="1099336"/>
            <a:ext cx="4098979" cy="356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ан\Desktop\Фото для презентации\SAM_5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9258" y="1417834"/>
            <a:ext cx="4130212" cy="381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324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Дидактические игры: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7476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«Зоопарк»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Формировать и расширять представления детей о питании домашних и диких животных (птицы, животные, воспитывать заботливое отношение, интерес и любовь к ним.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2690336"/>
            <a:ext cx="6000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«Почтальон принес посылку»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Формировать и расширять представления детей об овощах, фруктах, грибах и т. д., учить описывать и узнавать предметы по описанию.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6098388_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4" y="3971499"/>
            <a:ext cx="7997588" cy="20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3" cstate="print"/>
          <a:srcRect r="18508"/>
          <a:stretch>
            <a:fillRect/>
          </a:stretch>
        </p:blipFill>
        <p:spPr>
          <a:xfrm>
            <a:off x="395785" y="1188037"/>
            <a:ext cx="3944203" cy="414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5474.JPG"/>
          <p:cNvPicPr>
            <a:picLocks noChangeAspect="1"/>
          </p:cNvPicPr>
          <p:nvPr/>
        </p:nvPicPr>
        <p:blipFill>
          <a:blip r:embed="rId4" cstate="print"/>
          <a:srcRect r="15075"/>
          <a:stretch>
            <a:fillRect/>
          </a:stretch>
        </p:blipFill>
        <p:spPr>
          <a:xfrm>
            <a:off x="4486555" y="573207"/>
            <a:ext cx="4234364" cy="373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03005131_112.jpg"/>
          <p:cNvPicPr>
            <a:picLocks noChangeAspect="1"/>
          </p:cNvPicPr>
          <p:nvPr/>
        </p:nvPicPr>
        <p:blipFill>
          <a:blip r:embed="rId5"/>
          <a:srcRect r="14862" b="23656"/>
          <a:stretch>
            <a:fillRect/>
          </a:stretch>
        </p:blipFill>
        <p:spPr>
          <a:xfrm>
            <a:off x="4503761" y="4534823"/>
            <a:ext cx="3985147" cy="16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2740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Предметные игры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7281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«Чудесный мешочек», «Узнай, что в руке», «Вершки и корешки».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3" cstate="print"/>
          <a:srcRect t="18109"/>
          <a:stretch>
            <a:fillRect/>
          </a:stretch>
        </p:blipFill>
        <p:spPr>
          <a:xfrm>
            <a:off x="2436979" y="2088107"/>
            <a:ext cx="4106051" cy="448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0222" y="554194"/>
            <a:ext cx="391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Настольно-печатные игры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н.JPG"/>
          <p:cNvPicPr>
            <a:picLocks noChangeAspect="1"/>
          </p:cNvPicPr>
          <p:nvPr/>
        </p:nvPicPr>
        <p:blipFill>
          <a:blip r:embed="rId3" cstate="print"/>
          <a:srcRect l="3731" t="9950" r="12836" b="10249"/>
          <a:stretch>
            <a:fillRect/>
          </a:stretch>
        </p:blipFill>
        <p:spPr>
          <a:xfrm>
            <a:off x="4640239" y="3586381"/>
            <a:ext cx="4081329" cy="28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.JPG"/>
          <p:cNvPicPr>
            <a:picLocks noChangeAspect="1"/>
          </p:cNvPicPr>
          <p:nvPr/>
        </p:nvPicPr>
        <p:blipFill>
          <a:blip r:embed="rId4" cstate="print"/>
          <a:srcRect t="17910" r="5522"/>
          <a:stretch>
            <a:fillRect/>
          </a:stretch>
        </p:blipFill>
        <p:spPr>
          <a:xfrm>
            <a:off x="4640239" y="988010"/>
            <a:ext cx="4026089" cy="262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4492bc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4" y="1214651"/>
            <a:ext cx="4660708" cy="46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253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Словесные игры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rcRect l="6567" t="18706" b="5871"/>
          <a:stretch>
            <a:fillRect/>
          </a:stretch>
        </p:blipFill>
        <p:spPr>
          <a:xfrm>
            <a:off x="545911" y="1050878"/>
            <a:ext cx="4170309" cy="2524835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rcRect t="9751" r="16119"/>
          <a:stretch>
            <a:fillRect/>
          </a:stretch>
        </p:blipFill>
        <p:spPr>
          <a:xfrm>
            <a:off x="532262" y="3698543"/>
            <a:ext cx="4185966" cy="2702258"/>
          </a:xfrm>
          <a:prstGeom prst="rect">
            <a:avLst/>
          </a:prstGeom>
        </p:spPr>
      </p:pic>
      <p:pic>
        <p:nvPicPr>
          <p:cNvPr id="7" name="Рисунок 6" descr="e7d407aa4511bedb71500400a03f55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510" y="1501254"/>
            <a:ext cx="4097467" cy="44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18120" y="-1554480"/>
            <a:ext cx="31409640" cy="15339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8859" y="641445"/>
            <a:ext cx="265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rcRect t="13532"/>
          <a:stretch>
            <a:fillRect/>
          </a:stretch>
        </p:blipFill>
        <p:spPr>
          <a:xfrm>
            <a:off x="444406" y="1237454"/>
            <a:ext cx="3649922" cy="420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2001" y="1255595"/>
            <a:ext cx="4404326" cy="418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98480" y="-7315200"/>
            <a:ext cx="36850320" cy="24323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7761" y="5673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 – музей.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6979" y="1032386"/>
            <a:ext cx="7438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предметно – нравственной среды.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развитие детей. </a:t>
            </a:r>
          </a:p>
          <a:p>
            <a:pPr lvl="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н\Desktop\ФОТО ДЕТЕЙ\SAM_4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" y="2194560"/>
            <a:ext cx="781812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50359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6979" y="1032386"/>
            <a:ext cx="7438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ан\Desktop\Фото для презентации\SAM_5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76" y="283779"/>
            <a:ext cx="4508938" cy="44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ан\Desktop\Фото для презентации\SAM_5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043" y="315310"/>
            <a:ext cx="4426957" cy="438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fotohomka.ru/images/Nov/08/4cd6304c2723983f6c2b2e43b8c1c300/mini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5721" y="4745422"/>
            <a:ext cx="4857750" cy="181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7761" y="5673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6979" y="1032386"/>
            <a:ext cx="74380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родительских собраний экологической направленности (КВН, викторины, «Поле чудес» и др.;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выезды с детьми на природу;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родителей в спортивных и музыкальных праздниках экологической направленности;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совместное озеленение территории детского сада;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тематические выставки поделок из природного материала, рисунков о природе, сделанных совместно родителями с детьми, выпуск семейных экологических газет;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наглядная информация;</a:t>
            </a:r>
          </a:p>
        </p:txBody>
      </p:sp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" y="4544704"/>
            <a:ext cx="8707271" cy="204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universalmaks.ru/mpomofgde/9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85750"/>
            <a:ext cx="8732520" cy="634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img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6390" name="Picture 6" descr="https://peremena.educrimea.ru/uploads/5000/20472/section/335429/o_5e204b64a431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" y="320040"/>
            <a:ext cx="8823959" cy="630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images-photo.ru/_ph/24/2/371518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" y="3120390"/>
            <a:ext cx="3291840" cy="3371850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22917">
            <a:off x="2782313" y="4450349"/>
            <a:ext cx="5388213" cy="1810292"/>
          </a:xfrm>
          <a:prstGeom prst="wedgeEllipseCallout">
            <a:avLst>
              <a:gd name="adj1" fmla="val -52063"/>
              <a:gd name="adj2" fmla="val -49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Экология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наука, </a:t>
            </a:r>
          </a:p>
          <a:p>
            <a:pPr lvl="0" indent="26987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изучающая взаимоотношения </a:t>
            </a:r>
          </a:p>
          <a:p>
            <a:pPr lvl="0" indent="26987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организмов со средой обитания </a:t>
            </a:r>
          </a:p>
          <a:p>
            <a:pPr lvl="0" indent="26987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между собой.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2950" y="595138"/>
            <a:ext cx="8401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экологического воспитания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образования детей: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657350"/>
            <a:ext cx="76934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Освоение новых знаний, закрепление и обогащение ранее усвоенных;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умений и навыков по уходу за растениями и животными;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умения видеть взаимосвязь явлений в природе, умения делать выводы;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самостоятельности через общение с природой;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эстетических чувств;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любви к природе, родине;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воображения, мышления, внимания, 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funforkids.ru/pictures/caterpillar/caterpillar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670" y="5052060"/>
            <a:ext cx="4606290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50" y="595138"/>
            <a:ext cx="8025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по экологическому воспитанию и образованию: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1600200"/>
            <a:ext cx="6629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экологических праздников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Наблюдения на прогулках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Календари природы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Игровая деятельность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Музыкальная деятельность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Труд в уголке природы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исследовательской деятельности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Экскурсии в природу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Художественная деятельность</a:t>
            </a:r>
          </a:p>
          <a:p>
            <a:endParaRPr lang="ru-RU" sz="24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0820" y="4091939"/>
            <a:ext cx="2308860" cy="23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0579" y="628650"/>
            <a:ext cx="4191953" cy="5589270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" y="632461"/>
            <a:ext cx="417195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34" y="571500"/>
            <a:ext cx="4099081" cy="589788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0560" y="528607"/>
            <a:ext cx="4206240" cy="59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" y="720090"/>
            <a:ext cx="4080510" cy="544068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710" y="69723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29378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Словесные методы: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69847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 воспитателя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беседы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художественная   литература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rcRect l="4380" t="17295" r="16545" b="5346"/>
          <a:stretch>
            <a:fillRect/>
          </a:stretch>
        </p:blipFill>
        <p:spPr>
          <a:xfrm>
            <a:off x="459759" y="3059850"/>
            <a:ext cx="3921172" cy="296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4" cstate="print"/>
          <a:srcRect l="4339" t="20868" r="11054" b="4752"/>
          <a:stretch>
            <a:fillRect/>
          </a:stretch>
        </p:blipFill>
        <p:spPr>
          <a:xfrm>
            <a:off x="4358925" y="1126793"/>
            <a:ext cx="4593907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artoon_img_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9892" y="4258101"/>
            <a:ext cx="193166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332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Дан</cp:lastModifiedBy>
  <cp:revision>61</cp:revision>
  <dcterms:created xsi:type="dcterms:W3CDTF">2013-11-19T05:52:05Z</dcterms:created>
  <dcterms:modified xsi:type="dcterms:W3CDTF">2018-01-25T10:40:27Z</dcterms:modified>
</cp:coreProperties>
</file>